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B731-F0E7-2709-CF35-CBC438951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B50C3-4070-1DEE-3E3A-72D74CDBE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F9580-81F5-BE8D-203D-3403C61CC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54AEB-BE52-949B-0C07-0600317A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A0BE0-0E9C-647E-1A16-DB0E9756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5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FB9F-591C-BD8E-A255-06B4CDB4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4A063-2F9F-0F35-8A53-1E0E0A876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A7691-829D-3EDC-F7C8-E42F3897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3135-423E-D835-31F6-6CF2F714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51148-E220-49E0-EECB-B9486BCE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0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96130-8A8F-1AF0-E532-E58697839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93176-C20E-1AB2-D39C-090919201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FE85D-B407-80AA-4694-4836C633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F8460-4E73-0221-236A-25469ACA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2E8B-151A-6690-6A5E-2C7E1AD6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C359-39A1-4812-A6DE-0B366089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9E23-5BAB-EA7A-0B13-B8D5C8139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72A07-4E38-1F6B-D6AF-5F7B91ED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84974-5F95-935D-4AD1-905025BC2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6A88D-A6D9-39AA-6768-28E2447A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06DA-038D-FCE4-5B7B-7C09CB9C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AC990-F3C8-ECE4-D801-A7A214985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93A04-684E-1864-2278-4294F4A71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31E2B-2CC5-7208-A4D8-551B37D6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4E179-7CB1-FF06-A180-DBA5A236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0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20303-D9FD-3EB5-F47F-7EEB8EE4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EFA6F-BD85-73B4-CA49-DA977A3AF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4B6AC-3482-1A77-ECDB-7818D9010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D6D9C-5181-A2DE-3981-2AB8DD3C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119D1-4880-D68A-8B96-195F2B161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F5847-81B7-8F49-8F41-B27A161F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0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30D5-432E-4105-2EBD-A30A829D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23B0F-B9EE-8B6E-6CC7-1BCE7C65E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E7ED4-66DE-6B4F-29F1-06344AC04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1E62C-6523-2512-4FDB-058835E7C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B6A8C-6E5A-288D-437A-5522005D2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602F4-A582-E93E-A089-DA4EE5DC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3C7C9-C899-C587-9C43-3B9D8A32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055AB-70DC-CFD4-9BFF-57E03B8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6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9E27-2716-F2AF-BD41-FE537A85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98D9D-7E67-8237-E971-A050BC84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3288E-C7EE-C89B-76FE-9B2844E0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3BE5E-8DAE-8D0C-B865-64AC8B8F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1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033BFC-E5B7-5167-9EBC-9BDB9650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0EE0D-404C-E045-0608-9D08523B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67FF8-F176-1A02-EC55-7C78F2D9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8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59D2-7DFF-616A-C339-AEDEB438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BCB2-D2B8-5178-4B3F-749E82685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BEF68-CC83-1902-03AD-F52F5AC20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46E97-C96B-A97E-31C0-71FB3985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56FBF-C07B-5C67-FA99-A6FA5C3A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C37B0-D256-98F8-28A6-881A18B25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0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0938-A12B-0F56-910A-07220752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C181D-10C3-DD9E-EA24-2BF89A220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6F627-AE85-A753-3259-FA4C6E181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D62C1-81F5-24DB-6558-5E57055E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042DA-EB18-2D71-C213-FB26A3A3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0F090-B10D-F9A8-BBB2-0FF8BE4D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6E72E5-188D-D9B3-EB00-BA09472FB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FBF8B-4074-DCA5-A0FA-454DFF7B3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9E21F-F904-D87A-48EB-7A4B413FC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27A020-CFC5-4BF9-BF4C-C438E3825CA4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EB829-23F5-01BF-DF8B-BD100FDD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F20BD-7491-2595-2EB1-70F6F0696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9FBE4A-D9BD-47F8-9E8E-3056465DD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4F6B1-FAE5-DA2B-6EC9-52C5AB020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62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F6E3A-F7E8-37E3-1958-659EAD1F9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0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55D72-8B1E-129E-F633-37AECC0D2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87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A453E-4A3B-9002-15C4-526805971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6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F10F0-4D8E-9C62-D765-CD8935981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0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77EB5-89DF-AC0E-989E-511975E7E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BB25D-2D0C-709D-BDF1-0BA74CE09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45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25482-FED7-C024-C0AF-02F855F56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7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014E8-61CC-C8F6-2261-1D4457F9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B1E07-BF49-4D3E-810F-76C5E3AA5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24681-4A45-6117-E49B-2D947C5E0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7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45F03-6DB1-5B09-5692-F72FD34B2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2D4E0-5672-BE8C-80BA-63F9C5AD5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775"/>
            <a:ext cx="12192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Brooks, Elisha</dc:creator>
  <cp:lastModifiedBy>Brooks, Elisha</cp:lastModifiedBy>
  <cp:revision>1</cp:revision>
  <dcterms:created xsi:type="dcterms:W3CDTF">2025-06-26T14:50:52Z</dcterms:created>
  <dcterms:modified xsi:type="dcterms:W3CDTF">2025-06-26T14:50:52Z</dcterms:modified>
</cp:coreProperties>
</file>